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1375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-94384"/>
          <a:ext cx="9144000" cy="6973166"/>
          <a:chOff x="0" y="-94384"/>
          <a:chExt cx="9144000" cy="6973166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4384"/>
            <a:ext cx="9144000" cy="70675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2019-10-29T14:31:51Z</dcterms:created>
  <dcterms:modified xsi:type="dcterms:W3CDTF">2019-10-29T14:31:51Z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