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3757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resentation-0001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resentation-0002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resentation-0003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resentation-0004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resentation-0005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-94384"/>
          <a:ext cx="9144000" cy="6973166"/>
          <a:chOff x="0" y="-94384"/>
          <a:chExt cx="9144000" cy="6973166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-94384"/>
          <a:ext cx="9144000" cy="6973166"/>
          <a:chOff x="0" y="-94384"/>
          <a:chExt cx="9144000" cy="6973166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-94384"/>
          <a:ext cx="9144000" cy="6973166"/>
          <a:chOff x="0" y="-94384"/>
          <a:chExt cx="9144000" cy="6973166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-94384"/>
          <a:ext cx="9144000" cy="6973166"/>
          <a:chOff x="0" y="-94384"/>
          <a:chExt cx="9144000" cy="6973166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-94384"/>
          <a:ext cx="9144000" cy="6973166"/>
          <a:chOff x="0" y="-94384"/>
          <a:chExt cx="9144000" cy="6973166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2019-10-29T14:31:51Z</dcterms:created>
  <dcterms:modified xsi:type="dcterms:W3CDTF">2019-10-29T14:31:51Z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